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9297988" cy="1478438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" roundtripDataSignature="AMtx7mjz8LGTLOuYi75jCpW8RZCyYwJx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7"/>
  </p:normalViewPr>
  <p:slideViewPr>
    <p:cSldViewPr snapToGrid="0">
      <p:cViewPr varScale="1">
        <p:scale>
          <a:sx n="138" d="100"/>
          <a:sy n="138" d="100"/>
        </p:scale>
        <p:origin x="34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-277813" y="1108075"/>
            <a:ext cx="9855201" cy="5545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29799" y="7022584"/>
            <a:ext cx="7438390" cy="665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75" tIns="137575" rIns="137575" bIns="13757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>
            <a:spLocks noGrp="1"/>
          </p:cNvSpPr>
          <p:nvPr>
            <p:ph type="body" idx="1"/>
          </p:nvPr>
        </p:nvSpPr>
        <p:spPr>
          <a:xfrm>
            <a:off x="929799" y="7022584"/>
            <a:ext cx="7438390" cy="665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75" tIns="137575" rIns="137575" bIns="137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77813" y="1108075"/>
            <a:ext cx="9855201" cy="5545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929799" y="7022584"/>
            <a:ext cx="7438390" cy="665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75" tIns="137575" rIns="137575" bIns="137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77813" y="1108075"/>
            <a:ext cx="9855201" cy="5545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929799" y="7022584"/>
            <a:ext cx="7438390" cy="665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75" tIns="137575" rIns="137575" bIns="137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77813" y="1108075"/>
            <a:ext cx="9855201" cy="5545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929799" y="7022584"/>
            <a:ext cx="7438390" cy="665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75" tIns="137575" rIns="137575" bIns="137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77813" y="1108075"/>
            <a:ext cx="9855201" cy="5545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929799" y="7022584"/>
            <a:ext cx="7438390" cy="665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75" tIns="137575" rIns="137575" bIns="137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77813" y="1108075"/>
            <a:ext cx="9855201" cy="5545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"/>
          <p:cNvPicPr preferRelativeResize="0"/>
          <p:nvPr/>
        </p:nvPicPr>
        <p:blipFill rotWithShape="1">
          <a:blip r:embed="rId3">
            <a:alphaModFix/>
          </a:blip>
          <a:srcRect b="25489"/>
          <a:stretch/>
        </p:blipFill>
        <p:spPr>
          <a:xfrm>
            <a:off x="2199675" y="0"/>
            <a:ext cx="4508350" cy="282270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"/>
          <p:cNvSpPr txBox="1"/>
          <p:nvPr/>
        </p:nvSpPr>
        <p:spPr>
          <a:xfrm>
            <a:off x="53764" y="2822690"/>
            <a:ext cx="9144000" cy="2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ar-AE" sz="2400" b="1" i="0" u="none" strike="noStrike" cap="none" dirty="0">
                <a:solidFill>
                  <a:srgbClr val="093C92"/>
                </a:solidFill>
                <a:latin typeface="Arial"/>
                <a:ea typeface="Arial"/>
                <a:cs typeface="Arial"/>
                <a:sym typeface="Arial"/>
              </a:rPr>
              <a:t>DO YOU WANT TO IMPROVE HEALTH CARE AT YOUR CLINIC?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ar-AE" sz="2400" b="1" i="0" u="none" strike="noStrike" cap="none" dirty="0">
                <a:solidFill>
                  <a:srgbClr val="2C74B7"/>
                </a:solidFill>
                <a:latin typeface="Arial"/>
                <a:ea typeface="Arial"/>
                <a:cs typeface="Arial"/>
                <a:sym typeface="Arial"/>
              </a:rPr>
              <a:t>WE ARE CONDUCTING A STUDY TO LEARN ABOUT YOUR EXPERIENCE AS A PATIENT AND YOUR HEALTH.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"/>
          <p:cNvSpPr/>
          <p:nvPr/>
        </p:nvSpPr>
        <p:spPr>
          <a:xfrm>
            <a:off x="0" y="4276165"/>
            <a:ext cx="9144000" cy="867335"/>
          </a:xfrm>
          <a:prstGeom prst="rect">
            <a:avLst/>
          </a:prstGeom>
          <a:solidFill>
            <a:srgbClr val="083C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"/>
          <p:cNvSpPr txBox="1"/>
          <p:nvPr/>
        </p:nvSpPr>
        <p:spPr>
          <a:xfrm>
            <a:off x="0" y="4297491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ar-AE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MORE INFORMATION: Ask your clinic or contact us:</a:t>
            </a:r>
            <a:endParaRPr lang="en-CA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(438) 793-8118</a:t>
            </a:r>
            <a:endParaRPr lang="en-CA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ar-AE" sz="1600" b="1" dirty="0">
                <a:solidFill>
                  <a:schemeClr val="lt1"/>
                </a:solidFill>
              </a:rPr>
              <a:t>info</a:t>
            </a:r>
            <a:r>
              <a:rPr lang="ar-AE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</a:t>
            </a:r>
            <a:r>
              <a:rPr lang="ar-AE" sz="1600" b="1" dirty="0">
                <a:solidFill>
                  <a:schemeClr val="lt1"/>
                </a:solidFill>
              </a:rPr>
              <a:t>copri</a:t>
            </a:r>
            <a:r>
              <a:rPr lang="ar-AE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.ca</a:t>
            </a:r>
            <a:endParaRPr sz="1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74375" y="2265325"/>
            <a:ext cx="833650" cy="612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"/>
          <p:cNvPicPr preferRelativeResize="0"/>
          <p:nvPr/>
        </p:nvPicPr>
        <p:blipFill rotWithShape="1">
          <a:blip r:embed="rId3">
            <a:alphaModFix/>
          </a:blip>
          <a:srcRect b="25489"/>
          <a:stretch/>
        </p:blipFill>
        <p:spPr>
          <a:xfrm>
            <a:off x="2199675" y="0"/>
            <a:ext cx="4508350" cy="283760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"/>
          <p:cNvSpPr txBox="1"/>
          <p:nvPr/>
        </p:nvSpPr>
        <p:spPr>
          <a:xfrm>
            <a:off x="-22411" y="2844090"/>
            <a:ext cx="91440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ar-AE" sz="2200" b="1" i="0" u="none" strike="noStrike" cap="none">
                <a:solidFill>
                  <a:srgbClr val="093C92"/>
                </a:solidFill>
                <a:latin typeface="Arial"/>
                <a:ea typeface="Arial"/>
                <a:cs typeface="Arial"/>
                <a:sym typeface="Arial"/>
              </a:rPr>
              <a:t>VOULEZ-VOUS AMÉLIORER LES SOINS DE SANTÉ DANS VOTRE CLINIQUE 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ar-AE" sz="2200" b="1" i="0" u="none" strike="noStrike" cap="none">
                <a:solidFill>
                  <a:srgbClr val="2C74B7"/>
                </a:solidFill>
                <a:latin typeface="Arial"/>
                <a:ea typeface="Arial"/>
                <a:cs typeface="Arial"/>
                <a:sym typeface="Arial"/>
              </a:rPr>
              <a:t>NOUS MENONS UNE ÉTUDE POUR EN SAVOIR PLUS SUR VOTRE EXPÉRIENCE EN TANT QUE PATIENT ET SUR VOTRE SANTÉ.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0" y="4276165"/>
            <a:ext cx="9144000" cy="867335"/>
          </a:xfrm>
          <a:prstGeom prst="rect">
            <a:avLst/>
          </a:prstGeom>
          <a:solidFill>
            <a:srgbClr val="083C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"/>
          <p:cNvSpPr txBox="1"/>
          <p:nvPr/>
        </p:nvSpPr>
        <p:spPr>
          <a:xfrm>
            <a:off x="0" y="4297491"/>
            <a:ext cx="91440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ar-AE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POUR EN SAVOIR PLUS: Demandez à votre clinique ou contactez-nous: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SzPts val="1600"/>
            </a:pPr>
            <a:r>
              <a:rPr lang="fr-CA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(438) 793-8118</a:t>
            </a:r>
            <a:endParaRPr lang="en-CA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ar-AE" sz="1600" b="1" dirty="0">
                <a:solidFill>
                  <a:schemeClr val="lt1"/>
                </a:solidFill>
              </a:rPr>
              <a:t>info@copri.ca</a:t>
            </a:r>
            <a:endParaRPr sz="1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74375" y="2265325"/>
            <a:ext cx="833650" cy="612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3"/>
          <p:cNvPicPr preferRelativeResize="0"/>
          <p:nvPr/>
        </p:nvPicPr>
        <p:blipFill rotWithShape="1">
          <a:blip r:embed="rId3">
            <a:alphaModFix/>
          </a:blip>
          <a:srcRect b="25489"/>
          <a:stretch/>
        </p:blipFill>
        <p:spPr>
          <a:xfrm>
            <a:off x="2199674" y="0"/>
            <a:ext cx="4508352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"/>
          <p:cNvSpPr txBox="1"/>
          <p:nvPr/>
        </p:nvSpPr>
        <p:spPr>
          <a:xfrm>
            <a:off x="53789" y="314889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ar-AE" sz="2200" b="1" i="0" u="none" strike="noStrike" cap="none">
                <a:solidFill>
                  <a:srgbClr val="093C92"/>
                </a:solidFill>
                <a:latin typeface="Arial"/>
                <a:ea typeface="Arial"/>
                <a:cs typeface="Arial"/>
                <a:sym typeface="Arial"/>
              </a:rPr>
              <a:t>¿QUIERE MEJORAR LA ATENCIÓN MÉDICA EN SU CLÍNICA?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ar-AE" sz="2200" b="1" i="0" u="none" strike="noStrike" cap="none">
                <a:solidFill>
                  <a:srgbClr val="2C74B7"/>
                </a:solidFill>
                <a:latin typeface="Arial"/>
                <a:ea typeface="Arial"/>
                <a:cs typeface="Arial"/>
                <a:sym typeface="Arial"/>
              </a:rPr>
              <a:t>ESTAMOS REALIZANDO UN ESTUDIO SOBRE SU EXPERIENCIA COMO PACIENTE Y SU SALUD.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"/>
          <p:cNvSpPr/>
          <p:nvPr/>
        </p:nvSpPr>
        <p:spPr>
          <a:xfrm>
            <a:off x="0" y="4276165"/>
            <a:ext cx="9144000" cy="867335"/>
          </a:xfrm>
          <a:prstGeom prst="rect">
            <a:avLst/>
          </a:prstGeom>
          <a:solidFill>
            <a:srgbClr val="083C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"/>
          <p:cNvSpPr txBox="1"/>
          <p:nvPr/>
        </p:nvSpPr>
        <p:spPr>
          <a:xfrm>
            <a:off x="0" y="4297491"/>
            <a:ext cx="914400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ar-AE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PARA MÁS INFORMACIÓN: Pregunte en su clínica o póngase en contacto con nosotros: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SzPts val="1600"/>
            </a:pPr>
            <a:r>
              <a:rPr lang="fr-CA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(438) 793-8118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ar-AE" sz="1600" b="1" dirty="0">
                <a:solidFill>
                  <a:schemeClr val="lt1"/>
                </a:solidFill>
              </a:rPr>
              <a:t>info@copri.ca</a:t>
            </a:r>
            <a:endParaRPr sz="1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74375" y="2358950"/>
            <a:ext cx="833650" cy="612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4"/>
          <p:cNvPicPr preferRelativeResize="0"/>
          <p:nvPr/>
        </p:nvPicPr>
        <p:blipFill rotWithShape="1">
          <a:blip r:embed="rId3">
            <a:alphaModFix/>
          </a:blip>
          <a:srcRect b="25489"/>
          <a:stretch/>
        </p:blipFill>
        <p:spPr>
          <a:xfrm>
            <a:off x="2199674" y="0"/>
            <a:ext cx="4508352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4"/>
          <p:cNvSpPr txBox="1"/>
          <p:nvPr/>
        </p:nvSpPr>
        <p:spPr>
          <a:xfrm>
            <a:off x="53789" y="3148890"/>
            <a:ext cx="9144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ar-AE" sz="2000" b="1" i="0" u="none" strike="noStrike" cap="none">
                <a:solidFill>
                  <a:srgbClr val="093C92"/>
                </a:solidFill>
                <a:latin typeface="Arial"/>
                <a:ea typeface="Arial"/>
                <a:cs typeface="Arial"/>
                <a:sym typeface="Arial"/>
              </a:rPr>
              <a:t>ਕੀ ਤੁਸੀਂ ਆਪਣੇ ਕਲੀਨਿਕ ਵਿੱਚ ਸਿਹਤ ਸੰਭਾਲ ਵਿੱਚ ਸੁਧਾਰ ਕਰਨਾ ਚਾਹੁੰਦੇ ਹੋ?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ar-AE" sz="2000" b="1" i="0" u="none" strike="noStrike" cap="none">
                <a:solidFill>
                  <a:srgbClr val="2C74B7"/>
                </a:solidFill>
                <a:latin typeface="Arial"/>
                <a:ea typeface="Arial"/>
                <a:cs typeface="Arial"/>
                <a:sym typeface="Arial"/>
              </a:rPr>
              <a:t>ਅਸੀਂ ਇੱਕ ਮਰੀਜ਼ ਵਜੋਂ ਤੁਹਾਡੇ ਅਨੁਭਵ ਅਤੇ ਤੁਹਾਡੀ ਸਿਹਤ ਬਾਰੇ ਜਾਣਨ ਲਈ ਇੱਕ ਅਧਿਐਨ ਕਰ ਰਹੇ ਹਾਂ।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4"/>
          <p:cNvSpPr/>
          <p:nvPr/>
        </p:nvSpPr>
        <p:spPr>
          <a:xfrm>
            <a:off x="0" y="4276165"/>
            <a:ext cx="9144000" cy="867335"/>
          </a:xfrm>
          <a:prstGeom prst="rect">
            <a:avLst/>
          </a:prstGeom>
          <a:solidFill>
            <a:srgbClr val="083C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4"/>
          <p:cNvSpPr txBox="1"/>
          <p:nvPr/>
        </p:nvSpPr>
        <p:spPr>
          <a:xfrm>
            <a:off x="0" y="4297491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ar-AE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ਹੋਰ ਜਾਣਕਾਰੀ ਲਈ:ਆਪਣੇ ਕਲੀਨਿਕ ਨੂੰ ਪੁੱਛੋ ਜਾਂ ਸਾਡੇ ਨਾਲ ਸੰਪਰਕ ਕਰੋ: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1" dirty="0">
                <a:solidFill>
                  <a:schemeClr val="lt1"/>
                </a:solidFill>
              </a:rPr>
              <a:t>(438) 793-8118</a:t>
            </a:r>
            <a:endParaRPr lang="en-CA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ar-AE" sz="1600" b="1" dirty="0">
                <a:solidFill>
                  <a:schemeClr val="lt1"/>
                </a:solidFill>
              </a:rPr>
              <a:t>info@copri.ca</a:t>
            </a:r>
            <a:endParaRPr sz="1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74375" y="2358950"/>
            <a:ext cx="833650" cy="612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5"/>
          <p:cNvPicPr preferRelativeResize="0"/>
          <p:nvPr/>
        </p:nvPicPr>
        <p:blipFill rotWithShape="1">
          <a:blip r:embed="rId3">
            <a:alphaModFix/>
          </a:blip>
          <a:srcRect b="25489"/>
          <a:stretch/>
        </p:blipFill>
        <p:spPr>
          <a:xfrm>
            <a:off x="2199674" y="0"/>
            <a:ext cx="4508352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"/>
          <p:cNvSpPr txBox="1"/>
          <p:nvPr/>
        </p:nvSpPr>
        <p:spPr>
          <a:xfrm>
            <a:off x="53789" y="3148890"/>
            <a:ext cx="914400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ar-AE" sz="1800" b="1" i="0" u="none" strike="noStrike" cap="none">
                <a:solidFill>
                  <a:srgbClr val="093C92"/>
                </a:solidFill>
                <a:latin typeface="Arial"/>
                <a:ea typeface="Arial"/>
                <a:cs typeface="Arial"/>
                <a:sym typeface="Arial"/>
              </a:rPr>
              <a:t>کیا آپ اپنے کلینک میں صحت کی دیکھ بھال کو بہتر بنانا چاہتے ہیں؟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ar-AE" sz="2000" b="1" i="0" u="none" strike="noStrike" cap="none">
                <a:solidFill>
                  <a:srgbClr val="2C74B7"/>
                </a:solidFill>
                <a:latin typeface="Arial"/>
                <a:ea typeface="Arial"/>
                <a:cs typeface="Arial"/>
                <a:sym typeface="Arial"/>
              </a:rPr>
              <a:t>ہم بطور مریض آپ کے تجربے اور آپ کی صحت کے بارے میں جاننے کے لیے ایک مطالعہ کر رہے ہیں۔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5"/>
          <p:cNvSpPr/>
          <p:nvPr/>
        </p:nvSpPr>
        <p:spPr>
          <a:xfrm>
            <a:off x="0" y="4276165"/>
            <a:ext cx="9144000" cy="867335"/>
          </a:xfrm>
          <a:prstGeom prst="rect">
            <a:avLst/>
          </a:prstGeom>
          <a:solidFill>
            <a:srgbClr val="083C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"/>
          <p:cNvSpPr txBox="1"/>
          <p:nvPr/>
        </p:nvSpPr>
        <p:spPr>
          <a:xfrm>
            <a:off x="0" y="4297491"/>
            <a:ext cx="91440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ar-AE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مزید معلومات کے لیے:مزید معلومات کے لیے:اپنے کلینک سے پوچھیں یا ہم سے رابطہ کریں: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SzPts val="1600"/>
            </a:pPr>
            <a:r>
              <a:rPr lang="fr-CA" b="1" dirty="0">
                <a:solidFill>
                  <a:schemeClr val="lt1"/>
                </a:solidFill>
              </a:rPr>
              <a:t>(438) 793-8118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ar-AE" sz="1600" b="1" dirty="0">
                <a:solidFill>
                  <a:schemeClr val="lt1"/>
                </a:solidFill>
              </a:rPr>
              <a:t>info@copri.ca</a:t>
            </a:r>
            <a:endParaRPr sz="1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74375" y="2358950"/>
            <a:ext cx="833650" cy="612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266</Words>
  <Application>Microsoft Macintosh PowerPoint</Application>
  <PresentationFormat>On-screen Show (16:9)</PresentationFormat>
  <Paragraphs>25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Tarek Bouhali</dc:creator>
  <cp:lastModifiedBy>Chloé Lussier</cp:lastModifiedBy>
  <cp:revision>2</cp:revision>
  <dcterms:modified xsi:type="dcterms:W3CDTF">2024-12-19T21:09:47Z</dcterms:modified>
</cp:coreProperties>
</file>